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5" r:id="rId3"/>
    <p:sldId id="257" r:id="rId4"/>
    <p:sldId id="272" r:id="rId5"/>
    <p:sldId id="274" r:id="rId6"/>
    <p:sldId id="276" r:id="rId7"/>
    <p:sldId id="278" r:id="rId8"/>
    <p:sldId id="277" r:id="rId9"/>
    <p:sldId id="265" r:id="rId10"/>
    <p:sldId id="266" r:id="rId11"/>
    <p:sldId id="269" r:id="rId12"/>
    <p:sldId id="270" r:id="rId13"/>
    <p:sldId id="264" r:id="rId14"/>
  </p:sldIdLst>
  <p:sldSz cx="18288000" cy="10287000"/>
  <p:notesSz cx="6858000" cy="9144000"/>
  <p:embeddedFontLs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SemiBold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owun Batang" pitchFamily="2" charset="-127"/>
      <p:regular r:id="rId23"/>
      <p:bold r:id="rId24"/>
    </p:embeddedFont>
    <p:embeddedFont>
      <p:font typeface="Istok Web" panose="020F0603030403020204" pitchFamily="34" charset="0"/>
      <p:regular r:id="rId25"/>
      <p:bold r:id="rId26"/>
      <p:italic r:id="rId27"/>
      <p:boldItalic r:id="rId28"/>
    </p:embeddedFont>
    <p:embeddedFont>
      <p:font typeface="Kim jung chul Script Regular" panose="03050500000000000000" pitchFamily="66" charset="-127"/>
      <p:regular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Noto Sans KR Medium" panose="020B0200000000000000" pitchFamily="50" charset="-127"/>
      <p:regular r:id="rId34"/>
    </p:embeddedFont>
    <p:embeddedFont>
      <p:font typeface="Play" panose="00000500000000000000" pitchFamily="2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UITE" pitchFamily="2" charset="-127"/>
      <p:regular r:id="rId41"/>
      <p:bold r:id="rId42"/>
    </p:embeddedFont>
    <p:embeddedFont>
      <p:font typeface="WebSubsetFont" panose="020206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8F8F8F"/>
    <a:srgbClr val="5C7259"/>
    <a:srgbClr val="6B8E23"/>
    <a:srgbClr val="009EE3"/>
    <a:srgbClr val="DDDDDD"/>
    <a:srgbClr val="FFC72C"/>
    <a:srgbClr val="F6F6F6"/>
    <a:srgbClr val="D9D9D9"/>
    <a:srgbClr val="002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commentAuthors" Target="commentAuthor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6EDA-3EF2-4847-A4BB-80E47523F4FA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6421-E145-4668-B793-46D5F29C9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6421-E145-4668-B793-46D5F29C9E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6421-E145-4668-B793-46D5F29C9E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3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ueunkim.dothome.co.kr/kukdong/index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ybtour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jueunkim.dothome.co.kr/feroe/index.html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222222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BAA392-851A-4CE7-A26F-273EFE251D8A}"/>
              </a:ext>
            </a:extLst>
          </p:cNvPr>
          <p:cNvGrpSpPr/>
          <p:nvPr/>
        </p:nvGrpSpPr>
        <p:grpSpPr>
          <a:xfrm>
            <a:off x="5449147" y="1562100"/>
            <a:ext cx="7389706" cy="2583351"/>
            <a:chOff x="5334000" y="1562100"/>
            <a:chExt cx="7389706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780953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3C94-FD48-4D6E-B34B-7CBAA7673DEE}"/>
                </a:ext>
              </a:extLst>
            </p:cNvPr>
            <p:cNvGrpSpPr/>
            <p:nvPr/>
          </p:nvGrpSpPr>
          <p:grpSpPr>
            <a:xfrm>
              <a:off x="5334000" y="2986903"/>
              <a:ext cx="7389706" cy="1158548"/>
              <a:chOff x="5334000" y="2986903"/>
              <a:chExt cx="7389706" cy="11585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3B46E2-2AEC-493A-9BAA-E2FE0138D14A}"/>
                  </a:ext>
                </a:extLst>
              </p:cNvPr>
              <p:cNvGrpSpPr/>
              <p:nvPr/>
            </p:nvGrpSpPr>
            <p:grpSpPr>
              <a:xfrm>
                <a:off x="5334000" y="3045754"/>
                <a:ext cx="2859195" cy="1099697"/>
                <a:chOff x="5334000" y="3045754"/>
                <a:chExt cx="2859195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34000" y="3045754"/>
                  <a:ext cx="28591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49147" y="3668397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5EE317C-25A6-4252-A65D-E2D824BF759C}"/>
                  </a:ext>
                </a:extLst>
              </p:cNvPr>
              <p:cNvGrpSpPr/>
              <p:nvPr/>
            </p:nvGrpSpPr>
            <p:grpSpPr>
              <a:xfrm>
                <a:off x="8813241" y="3045754"/>
                <a:ext cx="1572397" cy="1099697"/>
                <a:chOff x="8813242" y="3045754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875526" y="3045754"/>
                  <a:ext cx="14478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2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813242" y="3668397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1005685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2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sp>
        <p:nvSpPr>
          <p:cNvPr id="31" name="TextBox 30">
            <a:hlinkClick r:id="rId4"/>
            <a:extLst>
              <a:ext uri="{FF2B5EF4-FFF2-40B4-BE49-F238E27FC236}">
                <a16:creationId xmlns:a16="http://schemas.microsoft.com/office/drawing/2014/main" id="{A77D2B89-6A7F-41D0-9949-E49E2D0F9100}"/>
              </a:ext>
            </a:extLst>
          </p:cNvPr>
          <p:cNvSpPr txBox="1"/>
          <p:nvPr/>
        </p:nvSpPr>
        <p:spPr>
          <a:xfrm>
            <a:off x="15008087" y="8877300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56809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 (회사소개, 투자정보)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43300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E7D35C-C292-47FE-805F-8E981A702947}"/>
              </a:ext>
            </a:extLst>
          </p:cNvPr>
          <p:cNvGrpSpPr/>
          <p:nvPr/>
        </p:nvGrpSpPr>
        <p:grpSpPr>
          <a:xfrm>
            <a:off x="5305756" y="2004726"/>
            <a:ext cx="7676488" cy="2605374"/>
            <a:chOff x="5353712" y="2004726"/>
            <a:chExt cx="7676488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77827" y="2004726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1CEE4F-5CAE-4CE8-9D91-A95A4D67482B}"/>
                </a:ext>
              </a:extLst>
            </p:cNvPr>
            <p:cNvGrpSpPr/>
            <p:nvPr/>
          </p:nvGrpSpPr>
          <p:grpSpPr>
            <a:xfrm>
              <a:off x="5353712" y="3488380"/>
              <a:ext cx="7676488" cy="1121720"/>
              <a:chOff x="5353712" y="3488380"/>
              <a:chExt cx="7676488" cy="1121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8DD2C5-D07D-42F1-969F-06EC08497618}"/>
                  </a:ext>
                </a:extLst>
              </p:cNvPr>
              <p:cNvGrpSpPr/>
              <p:nvPr/>
            </p:nvGrpSpPr>
            <p:grpSpPr>
              <a:xfrm>
                <a:off x="5353712" y="3488380"/>
                <a:ext cx="2723487" cy="1099697"/>
                <a:chOff x="5353712" y="3488380"/>
                <a:chExt cx="2723487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53712" y="3488380"/>
                  <a:ext cx="272348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01005" y="4111023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CC5CA8-71C9-491B-9D86-9308FEF70A1D}"/>
                  </a:ext>
                </a:extLst>
              </p:cNvPr>
              <p:cNvGrpSpPr/>
              <p:nvPr/>
            </p:nvGrpSpPr>
            <p:grpSpPr>
              <a:xfrm>
                <a:off x="8591483" y="3488380"/>
                <a:ext cx="2170506" cy="1121720"/>
                <a:chOff x="8491787" y="3488380"/>
                <a:chExt cx="2170506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491787" y="3488380"/>
                  <a:ext cx="217050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2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700076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E613E74-222D-4F1A-BD2A-9930B47600A6}"/>
                  </a:ext>
                </a:extLst>
              </p:cNvPr>
              <p:cNvGrpSpPr/>
              <p:nvPr/>
            </p:nvGrpSpPr>
            <p:grpSpPr>
              <a:xfrm>
                <a:off x="11276272" y="3488380"/>
                <a:ext cx="1753928" cy="1121720"/>
                <a:chOff x="11180360" y="3488380"/>
                <a:chExt cx="1753928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11227750" y="3488380"/>
                  <a:ext cx="16591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11180360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  <p:sp>
        <p:nvSpPr>
          <p:cNvPr id="24" name="TextBox 23">
            <a:hlinkClick r:id="rId3"/>
            <a:extLst>
              <a:ext uri="{FF2B5EF4-FFF2-40B4-BE49-F238E27FC236}">
                <a16:creationId xmlns:a16="http://schemas.microsoft.com/office/drawing/2014/main" id="{AADA7466-47CE-4C72-8EA8-71ED0451DEFC}"/>
              </a:ext>
            </a:extLst>
          </p:cNvPr>
          <p:cNvSpPr txBox="1"/>
          <p:nvPr/>
        </p:nvSpPr>
        <p:spPr>
          <a:xfrm>
            <a:off x="15008087" y="8877300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08300" y="28448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 dirty="0">
                <a:solidFill>
                  <a:srgbClr val="222222"/>
                </a:solidFill>
                <a:latin typeface="Pretendard SemiBold"/>
              </a:rPr>
              <a:t>Thank You!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65399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53F38BD-C67B-411A-91EA-47238D14D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096" y="6972300"/>
            <a:ext cx="914400" cy="9144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E38715-FBB5-41BA-9785-AAA16FD7F953}"/>
              </a:ext>
            </a:extLst>
          </p:cNvPr>
          <p:cNvCxnSpPr>
            <a:cxnSpLocks/>
          </p:cNvCxnSpPr>
          <p:nvPr/>
        </p:nvCxnSpPr>
        <p:spPr>
          <a:xfrm>
            <a:off x="7798905" y="7124700"/>
            <a:ext cx="2690191" cy="0"/>
          </a:xfrm>
          <a:prstGeom prst="line">
            <a:avLst/>
          </a:prstGeom>
          <a:ln w="127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87F4139-D409-4B61-999D-9B2F411AA207}"/>
              </a:ext>
            </a:extLst>
          </p:cNvPr>
          <p:cNvSpPr txBox="1"/>
          <p:nvPr/>
        </p:nvSpPr>
        <p:spPr>
          <a:xfrm>
            <a:off x="1524000" y="1320799"/>
            <a:ext cx="4038600" cy="13234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INDEX</a:t>
            </a:r>
            <a:endParaRPr lang="ko-KR" altLang="ko-KR" sz="1260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B2BF89-5831-45BB-84DF-AE292419B88A}"/>
              </a:ext>
            </a:extLst>
          </p:cNvPr>
          <p:cNvGrpSpPr/>
          <p:nvPr/>
        </p:nvGrpSpPr>
        <p:grpSpPr>
          <a:xfrm>
            <a:off x="7848600" y="3651694"/>
            <a:ext cx="9220200" cy="1323439"/>
            <a:chOff x="7848600" y="3651694"/>
            <a:chExt cx="9220200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C87D76-73F2-493D-8FC3-79F6308FED23}"/>
                </a:ext>
              </a:extLst>
            </p:cNvPr>
            <p:cNvSpPr txBox="1"/>
            <p:nvPr/>
          </p:nvSpPr>
          <p:spPr>
            <a:xfrm>
              <a:off x="7848600" y="3651694"/>
              <a:ext cx="57583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Introduction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296599-85AA-4A08-839E-82F699FD7564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4762500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52FC12-53E3-4585-A8D6-F5B532985911}"/>
                </a:ext>
              </a:extLst>
            </p:cNvPr>
            <p:cNvSpPr txBox="1"/>
            <p:nvPr/>
          </p:nvSpPr>
          <p:spPr>
            <a:xfrm>
              <a:off x="15774856" y="4313226"/>
              <a:ext cx="12939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자기소개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B46296-4E11-4CD5-A5A3-6A2CD973072A}"/>
              </a:ext>
            </a:extLst>
          </p:cNvPr>
          <p:cNvGrpSpPr/>
          <p:nvPr/>
        </p:nvGrpSpPr>
        <p:grpSpPr>
          <a:xfrm>
            <a:off x="7848600" y="5488478"/>
            <a:ext cx="9220200" cy="1323439"/>
            <a:chOff x="7848600" y="5488478"/>
            <a:chExt cx="9220200" cy="13234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D17B9F-AACD-4E2C-BC8A-747012CA7DC5}"/>
                </a:ext>
              </a:extLst>
            </p:cNvPr>
            <p:cNvSpPr txBox="1"/>
            <p:nvPr/>
          </p:nvSpPr>
          <p:spPr>
            <a:xfrm>
              <a:off x="7848600" y="5488478"/>
              <a:ext cx="34371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Project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09BE1B2-E3E6-4268-B23B-8247D75C5B9C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661551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94A64-50F0-4324-B3EC-557B86018C3F}"/>
                </a:ext>
              </a:extLst>
            </p:cNvPr>
            <p:cNvSpPr txBox="1"/>
            <p:nvPr/>
          </p:nvSpPr>
          <p:spPr>
            <a:xfrm>
              <a:off x="15220217" y="6166236"/>
              <a:ext cx="184858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프로젝트소개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2304C1-2860-4B59-A8FD-8E777C0B82C8}"/>
              </a:ext>
            </a:extLst>
          </p:cNvPr>
          <p:cNvGrpSpPr/>
          <p:nvPr/>
        </p:nvGrpSpPr>
        <p:grpSpPr>
          <a:xfrm>
            <a:off x="7848600" y="7325261"/>
            <a:ext cx="9220200" cy="1323439"/>
            <a:chOff x="7848600" y="7325261"/>
            <a:chExt cx="9220200" cy="13234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A327F5-3DBA-42C1-B4F8-047862B3A0ED}"/>
                </a:ext>
              </a:extLst>
            </p:cNvPr>
            <p:cNvSpPr txBox="1"/>
            <p:nvPr/>
          </p:nvSpPr>
          <p:spPr>
            <a:xfrm>
              <a:off x="7848600" y="7325261"/>
              <a:ext cx="697017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Demonstration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EB2BBE9-1F1A-49BD-B647-83EBA5550E37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846852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186428-C42F-46AD-BB65-8F75A72D2FBE}"/>
                </a:ext>
              </a:extLst>
            </p:cNvPr>
            <p:cNvSpPr txBox="1"/>
            <p:nvPr/>
          </p:nvSpPr>
          <p:spPr>
            <a:xfrm>
              <a:off x="16329495" y="8019246"/>
              <a:ext cx="73930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28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15" y="2350906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148BB-5CC8-4796-923E-B58824916DDE}"/>
              </a:ext>
            </a:extLst>
          </p:cNvPr>
          <p:cNvGrpSpPr/>
          <p:nvPr/>
        </p:nvGrpSpPr>
        <p:grpSpPr>
          <a:xfrm>
            <a:off x="8557904" y="2252720"/>
            <a:ext cx="7534727" cy="4414780"/>
            <a:chOff x="8557904" y="1688373"/>
            <a:chExt cx="7534727" cy="4414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A3EF5-CA72-4C1B-969E-302713032FEA}"/>
                </a:ext>
              </a:extLst>
            </p:cNvPr>
            <p:cNvSpPr txBox="1"/>
            <p:nvPr/>
          </p:nvSpPr>
          <p:spPr>
            <a:xfrm>
              <a:off x="8557904" y="1688373"/>
              <a:ext cx="651048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즐겁게 배우며 계속 성장하는</a:t>
              </a:r>
            </a:p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퍼블리셔 김주은입니다.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EBBD-9899-4AB5-B04A-32D5BC852C71}"/>
                </a:ext>
              </a:extLst>
            </p:cNvPr>
            <p:cNvSpPr txBox="1"/>
            <p:nvPr/>
          </p:nvSpPr>
          <p:spPr>
            <a:xfrm>
              <a:off x="8557904" y="3264821"/>
              <a:ext cx="75347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UIUX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반응형 웹디자인 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&amp; 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웹퍼블리셔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(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프론트엔드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)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양성수료</a:t>
              </a:r>
            </a:p>
            <a:p>
              <a:pPr algn="l"/>
              <a:r>
                <a:rPr lang="en-US" altLang="ko-KR" sz="2400" b="0" i="0" dirty="0">
                  <a:solidFill>
                    <a:srgbClr val="444444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2024. 12. 27 ~ 2025. 05. 27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0DCD90-0792-46C4-A289-500FBFA37FC5}"/>
                </a:ext>
              </a:extLst>
            </p:cNvPr>
            <p:cNvSpPr txBox="1"/>
            <p:nvPr/>
          </p:nvSpPr>
          <p:spPr>
            <a:xfrm>
              <a:off x="8562525" y="4348827"/>
              <a:ext cx="623454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자격증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웹디자인기능사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정보처리산업기사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컴퓨터활용능력</a:t>
              </a:r>
              <a:r>
                <a:rPr lang="en-US" altLang="ko-KR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</a:t>
              </a:r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급</a:t>
              </a:r>
              <a:endParaRPr lang="en-US" altLang="ko-KR" sz="2400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D0E871-47F4-47DD-8F46-91B03BCF5EF3}"/>
              </a:ext>
            </a:extLst>
          </p:cNvPr>
          <p:cNvGrpSpPr/>
          <p:nvPr/>
        </p:nvGrpSpPr>
        <p:grpSpPr>
          <a:xfrm>
            <a:off x="8557904" y="7124700"/>
            <a:ext cx="7288201" cy="1249213"/>
            <a:chOff x="8519354" y="6924532"/>
            <a:chExt cx="7288201" cy="12492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2E019EB-06CC-4311-9BF8-3C01DE408F7C}"/>
                </a:ext>
              </a:extLst>
            </p:cNvPr>
            <p:cNvGrpSpPr/>
            <p:nvPr/>
          </p:nvGrpSpPr>
          <p:grpSpPr>
            <a:xfrm>
              <a:off x="8519354" y="6924532"/>
              <a:ext cx="862736" cy="1244243"/>
              <a:chOff x="7960868" y="6929502"/>
              <a:chExt cx="862736" cy="124424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DCE93-B3DB-44B5-A736-E722CB472CE7}"/>
                  </a:ext>
                </a:extLst>
              </p:cNvPr>
              <p:cNvSpPr txBox="1"/>
              <p:nvPr/>
            </p:nvSpPr>
            <p:spPr>
              <a:xfrm>
                <a:off x="7960868" y="7773635"/>
                <a:ext cx="8627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Html5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E24117-74F8-4B97-AB76-10CD3EF4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40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101D2-2D25-42AF-B22D-7D677B38A792}"/>
                </a:ext>
              </a:extLst>
            </p:cNvPr>
            <p:cNvGrpSpPr/>
            <p:nvPr/>
          </p:nvGrpSpPr>
          <p:grpSpPr>
            <a:xfrm>
              <a:off x="9842578" y="6929502"/>
              <a:ext cx="766557" cy="1244243"/>
              <a:chOff x="9653798" y="6929502"/>
              <a:chExt cx="766557" cy="124424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C3E03-06C8-417E-8746-6174F3C1F4E8}"/>
                  </a:ext>
                </a:extLst>
              </p:cNvPr>
              <p:cNvSpPr txBox="1"/>
              <p:nvPr/>
            </p:nvSpPr>
            <p:spPr>
              <a:xfrm>
                <a:off x="9653798" y="7773635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Css3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7FF88E-0002-4A1E-AE2D-9A80238C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724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EAFB84-C5BF-4C7C-BDB1-682077CBE2CB}"/>
                </a:ext>
              </a:extLst>
            </p:cNvPr>
            <p:cNvGrpSpPr/>
            <p:nvPr/>
          </p:nvGrpSpPr>
          <p:grpSpPr>
            <a:xfrm>
              <a:off x="10820400" y="6924532"/>
              <a:ext cx="1346844" cy="1244243"/>
              <a:chOff x="10995513" y="6929502"/>
              <a:chExt cx="1346844" cy="124424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CFC-980C-4F0A-B8D6-0EF0C7D03D90}"/>
                  </a:ext>
                </a:extLst>
              </p:cNvPr>
              <p:cNvSpPr txBox="1"/>
              <p:nvPr/>
            </p:nvSpPr>
            <p:spPr>
              <a:xfrm>
                <a:off x="10995513" y="7773635"/>
                <a:ext cx="1346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Javascript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FA80906-81AC-4842-A04B-A01E45C2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9099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3EEDD59-6F61-49DD-B601-37A3FE9E6FB1}"/>
                </a:ext>
              </a:extLst>
            </p:cNvPr>
            <p:cNvGrpSpPr/>
            <p:nvPr/>
          </p:nvGrpSpPr>
          <p:grpSpPr>
            <a:xfrm>
              <a:off x="12344400" y="6929502"/>
              <a:ext cx="922047" cy="1244243"/>
              <a:chOff x="12815399" y="6929502"/>
              <a:chExt cx="922047" cy="124424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27AA-B305-46BC-8F03-DC69FC1D08DD}"/>
                  </a:ext>
                </a:extLst>
              </p:cNvPr>
              <p:cNvSpPr txBox="1"/>
              <p:nvPr/>
            </p:nvSpPr>
            <p:spPr>
              <a:xfrm>
                <a:off x="12815399" y="7773635"/>
                <a:ext cx="9220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jQuery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29DFD12-5F94-4C05-B2B5-D3836A7E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06586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26B24AE-1244-4E18-8349-FBB1B0FB0571}"/>
                </a:ext>
              </a:extLst>
            </p:cNvPr>
            <p:cNvGrpSpPr/>
            <p:nvPr/>
          </p:nvGrpSpPr>
          <p:grpSpPr>
            <a:xfrm>
              <a:off x="13639800" y="6929502"/>
              <a:ext cx="936475" cy="1244243"/>
              <a:chOff x="14440522" y="6929502"/>
              <a:chExt cx="936475" cy="12442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CFDF3-C406-420D-BDA7-A1C5FF16FB02}"/>
                  </a:ext>
                </a:extLst>
              </p:cNvPr>
              <p:cNvSpPr txBox="1"/>
              <p:nvPr/>
            </p:nvSpPr>
            <p:spPr>
              <a:xfrm>
                <a:off x="14440522" y="7773635"/>
                <a:ext cx="9364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Github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F8315FC-4C25-4D59-9686-3951456C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8923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174251A-3611-4778-8669-B80A616EDEF0}"/>
                </a:ext>
              </a:extLst>
            </p:cNvPr>
            <p:cNvGrpSpPr/>
            <p:nvPr/>
          </p:nvGrpSpPr>
          <p:grpSpPr>
            <a:xfrm>
              <a:off x="14935200" y="6924532"/>
              <a:ext cx="872355" cy="1244243"/>
              <a:chOff x="16076868" y="6929502"/>
              <a:chExt cx="872355" cy="124424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22C8C4F-4803-4154-9179-83C792111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43209" y="6929502"/>
                <a:ext cx="739673" cy="73967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BEB4C-116F-4FA0-985B-540165A1F096}"/>
                  </a:ext>
                </a:extLst>
              </p:cNvPr>
              <p:cNvSpPr txBox="1"/>
              <p:nvPr/>
            </p:nvSpPr>
            <p:spPr>
              <a:xfrm>
                <a:off x="16076868" y="7773635"/>
                <a:ext cx="872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Figma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305300"/>
            <a:ext cx="6785882" cy="279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그누보드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5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를 사용한 로그인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회원가입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게시판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기능</a:t>
            </a:r>
            <a:endParaRPr lang="ko-KR" altLang="en-US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6785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index + subpage 3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개 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엑티비티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관광명소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칼루린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 곶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38835"/>
            <a:ext cx="313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4946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34141-EFE4-4FEA-A8C1-1663DC86F0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70" y="4305300"/>
            <a:ext cx="2107029" cy="40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1F9835-14A0-4DFE-BBDD-9D73C249823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4097287" y="1916974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34200" y="1916974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BA9FA0-5B80-463D-B094-04F4591D71A2}"/>
                </a:ext>
              </a:extLst>
            </p:cNvPr>
            <p:cNvGrpSpPr/>
            <p:nvPr/>
          </p:nvGrpSpPr>
          <p:grpSpPr>
            <a:xfrm>
              <a:off x="4097287" y="3357325"/>
              <a:ext cx="10093427" cy="1176575"/>
              <a:chOff x="4097287" y="3357325"/>
              <a:chExt cx="10093427" cy="117657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A305373-3D35-48FF-A9EA-D605EFB0ABA8}"/>
                  </a:ext>
                </a:extLst>
              </p:cNvPr>
              <p:cNvGrpSpPr/>
              <p:nvPr/>
            </p:nvGrpSpPr>
            <p:grpSpPr>
              <a:xfrm>
                <a:off x="4097287" y="3400628"/>
                <a:ext cx="2303513" cy="1099697"/>
                <a:chOff x="4097287" y="3400628"/>
                <a:chExt cx="2303513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4097287" y="3400628"/>
                  <a:ext cx="230351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2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4440187" y="4023271"/>
                  <a:ext cx="161771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71E764-76ED-4610-9C65-5D421ECB2222}"/>
                  </a:ext>
                </a:extLst>
              </p:cNvPr>
              <p:cNvGrpSpPr/>
              <p:nvPr/>
            </p:nvGrpSpPr>
            <p:grpSpPr>
              <a:xfrm>
                <a:off x="7112417" y="3400628"/>
                <a:ext cx="1674038" cy="1099697"/>
                <a:chOff x="7207369" y="3400628"/>
                <a:chExt cx="1674038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7334776" y="3400628"/>
                  <a:ext cx="14192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7207369" y="4023271"/>
                  <a:ext cx="167403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78A430A-C7F6-4A8F-AEA6-2B9BBCEDB972}"/>
                  </a:ext>
                </a:extLst>
              </p:cNvPr>
              <p:cNvGrpSpPr/>
              <p:nvPr/>
            </p:nvGrpSpPr>
            <p:grpSpPr>
              <a:xfrm>
                <a:off x="9498072" y="3357325"/>
                <a:ext cx="2227682" cy="1158548"/>
                <a:chOff x="9541767" y="3357325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9541767" y="3357325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9872302" y="4038819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2EA2302-6F1E-45A0-9E4E-FEE3CE1F4A37}"/>
                  </a:ext>
                </a:extLst>
              </p:cNvPr>
              <p:cNvGrpSpPr/>
              <p:nvPr/>
            </p:nvGrpSpPr>
            <p:grpSpPr>
              <a:xfrm>
                <a:off x="12437370" y="3375352"/>
                <a:ext cx="1753344" cy="1158548"/>
                <a:chOff x="12437370" y="3375352"/>
                <a:chExt cx="1753344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2437370" y="3375352"/>
                  <a:ext cx="17533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2530737" y="4056846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FDCFF-A635-4DB9-BA35-45755D81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1284784"/>
            <a:ext cx="6657710" cy="7620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265AE4-DCD6-4A5B-BF2C-6FB8E865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181099"/>
            <a:ext cx="8532938" cy="39136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6CD75C-06ED-49D7-9C70-22151677E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076700"/>
            <a:ext cx="4860241" cy="51984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63C819-DA50-46BD-8A75-AB4A6041A3A6}"/>
              </a:ext>
            </a:extLst>
          </p:cNvPr>
          <p:cNvSpPr/>
          <p:nvPr/>
        </p:nvSpPr>
        <p:spPr>
          <a:xfrm>
            <a:off x="10439400" y="4991101"/>
            <a:ext cx="2971800" cy="6096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FF7A1D-2E43-464C-8819-94B58DF1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22225"/>
            <a:ext cx="7315200" cy="68432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462FA9-138B-495E-8A51-1D2B6AA2D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321" y="1443760"/>
            <a:ext cx="7859222" cy="69446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F66028-FEC8-4824-8A7E-EF2442B29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084" y="5372100"/>
            <a:ext cx="5487166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0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D8F1B6-A2F9-4F81-910B-C0C4029E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95564"/>
            <a:ext cx="5092984" cy="44481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F80E14-12C3-4230-9623-E466BB0DE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47" y="2171700"/>
            <a:ext cx="10507541" cy="5325218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1528D82D-776F-417F-9EBE-43E9D06EC7A6}"/>
              </a:ext>
            </a:extLst>
          </p:cNvPr>
          <p:cNvSpPr txBox="1"/>
          <p:nvPr/>
        </p:nvSpPr>
        <p:spPr>
          <a:xfrm>
            <a:off x="15008087" y="8877300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  <p:extLst>
      <p:ext uri="{BB962C8B-B14F-4D97-AF65-F5344CB8AC3E}">
        <p14:creationId xmlns:p14="http://schemas.microsoft.com/office/powerpoint/2010/main" val="99462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222222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7357382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719007" y="6819457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3086100"/>
            <a:ext cx="57571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 (회사소개, 주요사업)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615035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2025.02 ~ 2025.03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232</Words>
  <Application>Microsoft Office PowerPoint</Application>
  <PresentationFormat>사용자 지정</PresentationFormat>
  <Paragraphs>85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9" baseType="lpstr">
      <vt:lpstr>Pretendard SemiBold</vt:lpstr>
      <vt:lpstr>Kim jung chul Script Regular</vt:lpstr>
      <vt:lpstr>SUITE</vt:lpstr>
      <vt:lpstr>Gowun Batang</vt:lpstr>
      <vt:lpstr>Pretendard Light</vt:lpstr>
      <vt:lpstr>맑은 고딕</vt:lpstr>
      <vt:lpstr>WebSubsetFont</vt:lpstr>
      <vt:lpstr>Istok Web</vt:lpstr>
      <vt:lpstr>Arial</vt:lpstr>
      <vt:lpstr>Noto Sans</vt:lpstr>
      <vt:lpstr>Calibri</vt:lpstr>
      <vt:lpstr>Noto Sans KR Medium</vt:lpstr>
      <vt:lpstr>Pretendard Medium</vt:lpstr>
      <vt:lpstr>Roboto</vt:lpstr>
      <vt:lpstr>Play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72</cp:revision>
  <dcterms:created xsi:type="dcterms:W3CDTF">2006-08-16T00:00:00Z</dcterms:created>
  <dcterms:modified xsi:type="dcterms:W3CDTF">2025-05-13T06:17:47Z</dcterms:modified>
</cp:coreProperties>
</file>